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7559675"/>
  <p:notesSz cx="6858000" cy="9144000"/>
  <p:embeddedFontLst>
    <p:embeddedFont>
      <p:font typeface="Montserrat" panose="02000505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377701-02DE-4558-ACAA-820E5E3AFD83}">
  <a:tblStyle styleId="{CD377701-02DE-4558-ACAA-820E5E3AFD8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59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7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1752381862"/>
              </p:ext>
            </p:extLst>
          </p:nvPr>
        </p:nvGraphicFramePr>
        <p:xfrm>
          <a:off x="373264" y="603414"/>
          <a:ext cx="3403600" cy="2618340"/>
        </p:xfrm>
        <a:graphic>
          <a:graphicData uri="http://schemas.openxmlformats.org/drawingml/2006/table">
            <a:tbl>
              <a:tblPr>
                <a:noFill/>
                <a:tableStyleId>{CD377701-02DE-4558-ACAA-820E5E3AFD83}</a:tableStyleId>
              </a:tblPr>
              <a:tblGrid>
                <a:gridCol w="147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BE-Nr.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Finish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Holzart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Kante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Anzahl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1F1F1F"/>
                        </a:solidFill>
                        <a:highlight>
                          <a:srgbClr val="FFFFFF"/>
                        </a:highlight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373275" y="0"/>
            <a:ext cx="103188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 Halterungen individueller Abstand</a:t>
            </a:r>
            <a:endParaRPr sz="16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73275" y="3654650"/>
            <a:ext cx="3101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7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Draufsicht</a:t>
            </a:r>
            <a:endParaRPr sz="17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 l="32656" t="6872" r="31090" b="3175"/>
          <a:stretch/>
        </p:blipFill>
        <p:spPr>
          <a:xfrm rot="-5400000">
            <a:off x="3684488" y="884300"/>
            <a:ext cx="2641324" cy="92637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1072971" y="41955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130 </a:t>
            </a: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8109821" y="41955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130 </a:t>
            </a: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2271420711"/>
              </p:ext>
            </p:extLst>
          </p:nvPr>
        </p:nvGraphicFramePr>
        <p:xfrm>
          <a:off x="3970291" y="603421"/>
          <a:ext cx="3704925" cy="1464055"/>
        </p:xfrm>
        <a:graphic>
          <a:graphicData uri="http://schemas.openxmlformats.org/drawingml/2006/table">
            <a:tbl>
              <a:tblPr>
                <a:noFill/>
                <a:tableStyleId>{CD377701-02DE-4558-ACAA-820E5E3AFD83}</a:tableStyleId>
              </a:tblPr>
              <a:tblGrid>
                <a:gridCol w="261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Maße</a:t>
                      </a:r>
                      <a:endParaRPr sz="1100" b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mm</a:t>
                      </a:r>
                      <a:endParaRPr sz="1100"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Länge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Tiefe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Stärk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Benutzerdefiniert</PresentationFormat>
  <Paragraphs>14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Fabio Okraffka</cp:lastModifiedBy>
  <cp:revision>2</cp:revision>
  <dcterms:modified xsi:type="dcterms:W3CDTF">2024-08-20T10:45:48Z</dcterms:modified>
</cp:coreProperties>
</file>