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10691813" cy="7559675"/>
  <p:notesSz cx="6858000" cy="9144000"/>
  <p:embeddedFontLst>
    <p:embeddedFont>
      <p:font typeface="Montserrat" panose="02000505000000020004" pitchFamily="2" charset="0"/>
      <p:regular r:id="rId4"/>
      <p:bold r:id="rId5"/>
      <p:italic r:id="rId6"/>
      <p:boldItalic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747775"/>
          </p15:clr>
        </p15:guide>
        <p15:guide id="2" pos="3368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EAA311D-EFD9-46BA-AF97-FD842B285C5D}">
  <a:tblStyle styleId="{BEAA311D-EFD9-46BA-AF97-FD842B285C5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1590" y="78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ableStyles" Target="tableStyles.xml"/><Relationship Id="rId5" Type="http://schemas.openxmlformats.org/officeDocument/2006/relationships/font" Target="fonts/font2.fntdata"/><Relationship Id="rId10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004507" y="685800"/>
            <a:ext cx="48495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685800"/>
            <a:ext cx="48498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64478" y="1094388"/>
            <a:ext cx="9963000" cy="3016800"/>
          </a:xfrm>
          <a:prstGeom prst="rect">
            <a:avLst/>
          </a:prstGeom>
        </p:spPr>
        <p:txBody>
          <a:bodyPr spcFirstLastPara="1" wrap="square" lIns="116050" tIns="116050" rIns="116050" bIns="11605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spcFirstLastPara="1" wrap="square" lIns="116050" tIns="116050" rIns="116050" bIns="11605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7465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marL="914400" lvl="1" indent="-3429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7465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marL="914400" lvl="1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marL="914400" lvl="1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spcFirstLastPara="1" wrap="square" lIns="116050" tIns="116050" rIns="116050" bIns="116050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marL="914400" lvl="1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573245" y="661638"/>
            <a:ext cx="7445700" cy="60126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16050" tIns="116050" rIns="116050" bIns="11605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310447" y="1812541"/>
            <a:ext cx="4730100" cy="2178600"/>
          </a:xfrm>
          <a:prstGeom prst="rect">
            <a:avLst/>
          </a:prstGeom>
        </p:spPr>
        <p:txBody>
          <a:bodyPr spcFirstLastPara="1" wrap="square" lIns="116050" tIns="116050" rIns="116050" bIns="11605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310447" y="4120005"/>
            <a:ext cx="4730100" cy="18153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marL="457200" lvl="0" indent="-37465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746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marL="914400" lvl="1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marL="1371600" lvl="2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marL="1828800" lvl="3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marL="2286000" lvl="4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marL="2743200" lvl="5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marL="3200400" lvl="6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marL="3657600" lvl="7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marL="4114800" lvl="8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 l="37226" t="8354" r="39743" b="11318"/>
          <a:stretch/>
        </p:blipFill>
        <p:spPr>
          <a:xfrm rot="-5400000">
            <a:off x="4302738" y="280716"/>
            <a:ext cx="1999401" cy="9858326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5" name="Google Shape;55;p13"/>
          <p:cNvGraphicFramePr/>
          <p:nvPr>
            <p:extLst>
              <p:ext uri="{D42A27DB-BD31-4B8C-83A1-F6EECF244321}">
                <p14:modId xmlns:p14="http://schemas.microsoft.com/office/powerpoint/2010/main" val="3146169411"/>
              </p:ext>
            </p:extLst>
          </p:nvPr>
        </p:nvGraphicFramePr>
        <p:xfrm>
          <a:off x="373264" y="603414"/>
          <a:ext cx="3403600" cy="2181950"/>
        </p:xfrm>
        <a:graphic>
          <a:graphicData uri="http://schemas.openxmlformats.org/drawingml/2006/table">
            <a:tbl>
              <a:tblPr>
                <a:noFill/>
                <a:tableStyleId>{BEAA311D-EFD9-46BA-AF97-FD842B285C5D}</a:tableStyleId>
              </a:tblPr>
              <a:tblGrid>
                <a:gridCol w="1473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0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" sz="1100" dirty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BE-Nr.</a:t>
                      </a:r>
                      <a:endParaRPr sz="1100" dirty="0">
                        <a:solidFill>
                          <a:srgbClr val="000000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6900" marR="106900" marT="134375" marB="13437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dirty="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6900" marR="106900" marT="134375" marB="13437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5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" sz="1100" dirty="0">
                          <a:solidFill>
                            <a:srgbClr val="1F1F1F"/>
                          </a:solidFill>
                          <a:highlight>
                            <a:srgbClr val="FFFFFF"/>
                          </a:highlight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Finish</a:t>
                      </a:r>
                      <a:endParaRPr sz="1100" dirty="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6900" marR="106900" marT="134375" marB="13437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6900" marR="106900" marT="134375" marB="13437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5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" sz="1100" dirty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Holzart</a:t>
                      </a:r>
                      <a:endParaRPr sz="1100" dirty="0">
                        <a:solidFill>
                          <a:srgbClr val="000000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6900" marR="106900" marT="134375" marB="13437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6900" marR="106900" marT="134375" marB="13437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15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" sz="1100" dirty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Kante</a:t>
                      </a:r>
                      <a:endParaRPr sz="1100" dirty="0">
                        <a:solidFill>
                          <a:srgbClr val="000000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6900" marR="106900" marT="134375" marB="13437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6900" marR="106900" marT="134375" marB="13437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15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" sz="1100" dirty="0">
                          <a:solidFill>
                            <a:srgbClr val="1F1F1F"/>
                          </a:solidFill>
                          <a:highlight>
                            <a:srgbClr val="FFFFFF"/>
                          </a:highlight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Anzahl</a:t>
                      </a:r>
                      <a:endParaRPr sz="1100" dirty="0">
                        <a:solidFill>
                          <a:srgbClr val="000000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6900" marR="106900" marT="134375" marB="13437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dirty="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6900" marR="106900" marT="134375" marB="13437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6" name="Google Shape;56;p13"/>
          <p:cNvSpPr txBox="1"/>
          <p:nvPr/>
        </p:nvSpPr>
        <p:spPr>
          <a:xfrm>
            <a:off x="373275" y="0"/>
            <a:ext cx="10318800" cy="48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 sz="1600" b="1" dirty="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4 Halterungen individueller Abstand</a:t>
            </a:r>
            <a:endParaRPr sz="1600" b="1" dirty="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373275" y="3166025"/>
            <a:ext cx="31014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 sz="1700" dirty="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Draufsicht</a:t>
            </a:r>
            <a:endParaRPr sz="1700" dirty="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0" name="Google Shape;60;p13"/>
          <p:cNvSpPr/>
          <p:nvPr/>
        </p:nvSpPr>
        <p:spPr>
          <a:xfrm>
            <a:off x="2090021" y="5086125"/>
            <a:ext cx="926400" cy="2475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highlight>
                  <a:srgbClr val="FFF2CC"/>
                </a:highlight>
                <a:latin typeface="Montserrat"/>
                <a:ea typeface="Montserrat"/>
                <a:cs typeface="Montserrat"/>
                <a:sym typeface="Montserrat"/>
              </a:rPr>
              <a:t>1/3</a:t>
            </a:r>
            <a:endParaRPr sz="1300">
              <a:solidFill>
                <a:srgbClr val="000000"/>
              </a:solidFill>
              <a:highlight>
                <a:srgbClr val="FFF2CC"/>
              </a:highlight>
              <a:latin typeface="Montserrat"/>
              <a:ea typeface="Montserrat"/>
              <a:cs typeface="Montserrat"/>
              <a:sym typeface="Montserrat"/>
            </a:endParaRPr>
          </a:p>
        </p:txBody>
      </p:sp>
      <p:graphicFrame>
        <p:nvGraphicFramePr>
          <p:cNvPr id="61" name="Google Shape;61;p13"/>
          <p:cNvGraphicFramePr/>
          <p:nvPr>
            <p:extLst>
              <p:ext uri="{D42A27DB-BD31-4B8C-83A1-F6EECF244321}">
                <p14:modId xmlns:p14="http://schemas.microsoft.com/office/powerpoint/2010/main" val="409478017"/>
              </p:ext>
            </p:extLst>
          </p:nvPr>
        </p:nvGraphicFramePr>
        <p:xfrm>
          <a:off x="4046105" y="618067"/>
          <a:ext cx="3704925" cy="1464055"/>
        </p:xfrm>
        <a:graphic>
          <a:graphicData uri="http://schemas.openxmlformats.org/drawingml/2006/table">
            <a:tbl>
              <a:tblPr>
                <a:noFill/>
                <a:tableStyleId>{BEAA311D-EFD9-46BA-AF97-FD842B285C5D}</a:tableStyleId>
              </a:tblPr>
              <a:tblGrid>
                <a:gridCol w="2618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0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" sz="1100" b="1" dirty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Maße</a:t>
                      </a:r>
                      <a:endParaRPr sz="1100" b="1" dirty="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6900" marR="106900" marT="134375" marB="13437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" sz="1100" b="1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mm</a:t>
                      </a:r>
                      <a:endParaRPr sz="1100" b="1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6900" marR="106900" marT="134375" marB="13437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9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" sz="1100" dirty="0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Länge</a:t>
                      </a:r>
                      <a:endParaRPr sz="1100" dirty="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5225" marR="106900" marT="79375" marB="7937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dirty="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5225" marR="106900" marT="79375" marB="7937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15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" sz="1100" dirty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Tiefe</a:t>
                      </a:r>
                      <a:endParaRPr sz="1100" dirty="0">
                        <a:solidFill>
                          <a:srgbClr val="000000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5225" marR="106900" marT="79375" marB="7937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dirty="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5225" marR="106900" marT="79375" marB="7937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09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" sz="1100" dirty="0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Stärke</a:t>
                      </a:r>
                      <a:endParaRPr sz="1100" dirty="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5225" marR="106900" marT="79375" marB="7937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dirty="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5225" marR="106900" marT="79375" marB="7937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2" name="Google Shape;62;p13"/>
          <p:cNvSpPr/>
          <p:nvPr/>
        </p:nvSpPr>
        <p:spPr>
          <a:xfrm>
            <a:off x="540021" y="4096225"/>
            <a:ext cx="926400" cy="2475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solidFill>
                  <a:srgbClr val="000000"/>
                </a:solidFill>
                <a:highlight>
                  <a:srgbClr val="FFF2CC"/>
                </a:highlight>
                <a:latin typeface="Montserrat"/>
                <a:ea typeface="Montserrat"/>
                <a:cs typeface="Montserrat"/>
                <a:sym typeface="Montserrat"/>
              </a:rPr>
              <a:t>330 mm</a:t>
            </a:r>
            <a:endParaRPr sz="1300">
              <a:solidFill>
                <a:srgbClr val="000000"/>
              </a:solidFill>
              <a:highlight>
                <a:srgbClr val="FFF2CC"/>
              </a:highlight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3" name="Google Shape;63;p13"/>
          <p:cNvSpPr/>
          <p:nvPr/>
        </p:nvSpPr>
        <p:spPr>
          <a:xfrm>
            <a:off x="9241571" y="4096225"/>
            <a:ext cx="926400" cy="2475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solidFill>
                  <a:srgbClr val="000000"/>
                </a:solidFill>
                <a:highlight>
                  <a:srgbClr val="FFF2CC"/>
                </a:highlight>
                <a:latin typeface="Montserrat"/>
                <a:ea typeface="Montserrat"/>
                <a:cs typeface="Montserrat"/>
                <a:sym typeface="Montserrat"/>
              </a:rPr>
              <a:t>330 mm</a:t>
            </a:r>
            <a:endParaRPr sz="1300">
              <a:solidFill>
                <a:srgbClr val="000000"/>
              </a:solidFill>
              <a:highlight>
                <a:srgbClr val="FFF2CC"/>
              </a:highlight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4" name="Google Shape;64;p13"/>
          <p:cNvSpPr/>
          <p:nvPr/>
        </p:nvSpPr>
        <p:spPr>
          <a:xfrm>
            <a:off x="4882796" y="5086125"/>
            <a:ext cx="926400" cy="2475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highlight>
                  <a:srgbClr val="FFF2CC"/>
                </a:highlight>
                <a:latin typeface="Montserrat"/>
                <a:ea typeface="Montserrat"/>
                <a:cs typeface="Montserrat"/>
                <a:sym typeface="Montserrat"/>
              </a:rPr>
              <a:t>1/3</a:t>
            </a:r>
            <a:endParaRPr sz="1300">
              <a:solidFill>
                <a:srgbClr val="000000"/>
              </a:solidFill>
              <a:highlight>
                <a:srgbClr val="FFF2CC"/>
              </a:highlight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5" name="Google Shape;65;p13"/>
          <p:cNvSpPr/>
          <p:nvPr/>
        </p:nvSpPr>
        <p:spPr>
          <a:xfrm>
            <a:off x="7675571" y="5086125"/>
            <a:ext cx="926400" cy="2475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highlight>
                  <a:srgbClr val="FFF2CC"/>
                </a:highlight>
                <a:latin typeface="Montserrat"/>
                <a:ea typeface="Montserrat"/>
                <a:cs typeface="Montserrat"/>
                <a:sym typeface="Montserrat"/>
              </a:rPr>
              <a:t>1/3</a:t>
            </a:r>
            <a:endParaRPr sz="1300">
              <a:solidFill>
                <a:srgbClr val="000000"/>
              </a:solidFill>
              <a:highlight>
                <a:srgbClr val="FFF2CC"/>
              </a:highlight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</Words>
  <Application>Microsoft Office PowerPoint</Application>
  <PresentationFormat>Benutzerdefiniert</PresentationFormat>
  <Paragraphs>17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Montserrat</vt:lpstr>
      <vt:lpstr>Arial</vt:lpstr>
      <vt:lpstr>Simple Light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Fabio Okraffka</cp:lastModifiedBy>
  <cp:revision>2</cp:revision>
  <dcterms:modified xsi:type="dcterms:W3CDTF">2024-08-20T10:40:55Z</dcterms:modified>
</cp:coreProperties>
</file>