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6858000" cy="9144000"/>
  <p:embeddedFontLst>
    <p:embeddedFont>
      <p:font typeface="Montserrat" panose="02000505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A7EB72B-DECD-4E64-826A-B84F5BD7DE34}">
  <a:tblStyle styleId="{AA7EB72B-DECD-4E64-826A-B84F5BD7DE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37209" t="3398" r="38934" b="3491"/>
          <a:stretch/>
        </p:blipFill>
        <p:spPr>
          <a:xfrm rot="-5400000">
            <a:off x="4430000" y="-147600"/>
            <a:ext cx="1796099" cy="99095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312017482"/>
              </p:ext>
            </p:extLst>
          </p:nvPr>
        </p:nvGraphicFramePr>
        <p:xfrm>
          <a:off x="373264" y="603414"/>
          <a:ext cx="3403600" cy="2181950"/>
        </p:xfrm>
        <a:graphic>
          <a:graphicData uri="http://schemas.openxmlformats.org/drawingml/2006/table">
            <a:tbl>
              <a:tblPr>
                <a:noFill/>
                <a:tableStyleId>{AA7EB72B-DECD-4E64-826A-B84F5BD7DE34}</a:tableStyleId>
              </a:tblPr>
              <a:tblGrid>
                <a:gridCol w="14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BE-Nr.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Holzart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Kante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Anzahl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73275" y="0"/>
            <a:ext cx="10318800" cy="4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Halterungen individueller Abstand</a:t>
            </a:r>
            <a:endParaRPr sz="16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3275" y="3166025"/>
            <a:ext cx="31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Draufsicht</a:t>
            </a:r>
            <a:endParaRPr sz="17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812221" y="48386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1/4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766859424"/>
              </p:ext>
            </p:extLst>
          </p:nvPr>
        </p:nvGraphicFramePr>
        <p:xfrm>
          <a:off x="3947166" y="603433"/>
          <a:ext cx="3704925" cy="1464055"/>
        </p:xfrm>
        <a:graphic>
          <a:graphicData uri="http://schemas.openxmlformats.org/drawingml/2006/table">
            <a:tbl>
              <a:tblPr>
                <a:noFill/>
                <a:tableStyleId>{AA7EB72B-DECD-4E64-826A-B84F5BD7DE34}</a:tableStyleId>
              </a:tblPr>
              <a:tblGrid>
                <a:gridCol w="261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Maße</a:t>
                      </a:r>
                      <a:endParaRPr sz="1100" b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mm</a:t>
                      </a:r>
                      <a:endParaRPr sz="11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Länge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Tiefe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Stärke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/>
          <p:nvPr/>
        </p:nvSpPr>
        <p:spPr>
          <a:xfrm>
            <a:off x="559871" y="37522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201896" y="37522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776871" y="48386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1/4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6081446" y="48386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1/4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8105771" y="483862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1/4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Benutzerdefiniert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Fabio Okraffka</cp:lastModifiedBy>
  <cp:revision>1</cp:revision>
  <dcterms:modified xsi:type="dcterms:W3CDTF">2024-08-20T10:41:43Z</dcterms:modified>
</cp:coreProperties>
</file>