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691813" cy="7559675"/>
  <p:notesSz cx="6858000" cy="9144000"/>
  <p:embeddedFontLst>
    <p:embeddedFont>
      <p:font typeface="Montserrat" panose="02000505000000020004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8B8ADD1-7D4B-47F3-B70A-1903FEEB8B35}">
  <a:tblStyle styleId="{28B8ADD1-7D4B-47F3-B70A-1903FEEB8B3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590" y="7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07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l="38263" t="3416" r="41330" b="5732"/>
          <a:stretch/>
        </p:blipFill>
        <p:spPr>
          <a:xfrm rot="-5400000">
            <a:off x="4547749" y="-226174"/>
            <a:ext cx="1596501" cy="100484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5" name="Google Shape;55;p13"/>
          <p:cNvGraphicFramePr/>
          <p:nvPr>
            <p:extLst>
              <p:ext uri="{D42A27DB-BD31-4B8C-83A1-F6EECF244321}">
                <p14:modId xmlns:p14="http://schemas.microsoft.com/office/powerpoint/2010/main" val="2493683738"/>
              </p:ext>
            </p:extLst>
          </p:nvPr>
        </p:nvGraphicFramePr>
        <p:xfrm>
          <a:off x="373264" y="603414"/>
          <a:ext cx="3403600" cy="2181950"/>
        </p:xfrm>
        <a:graphic>
          <a:graphicData uri="http://schemas.openxmlformats.org/drawingml/2006/table">
            <a:tbl>
              <a:tblPr>
                <a:noFill/>
                <a:tableStyleId>{28B8ADD1-7D4B-47F3-B70A-1903FEEB8B35}</a:tableStyleId>
              </a:tblPr>
              <a:tblGrid>
                <a:gridCol w="1473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BE-Nr.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Finish</a:t>
                      </a: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Holzart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Kante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Anzahl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373275" y="0"/>
            <a:ext cx="10318800" cy="48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6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6 Halterungen individueller Abstand</a:t>
            </a:r>
            <a:endParaRPr sz="1600" b="1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73275" y="3166025"/>
            <a:ext cx="31014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700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Draufsicht</a:t>
            </a:r>
            <a:endParaRPr sz="1700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1428571" y="4779100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1/5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60" name="Google Shape;60;p13"/>
          <p:cNvGraphicFramePr/>
          <p:nvPr>
            <p:extLst>
              <p:ext uri="{D42A27DB-BD31-4B8C-83A1-F6EECF244321}">
                <p14:modId xmlns:p14="http://schemas.microsoft.com/office/powerpoint/2010/main" val="1297326700"/>
              </p:ext>
            </p:extLst>
          </p:nvPr>
        </p:nvGraphicFramePr>
        <p:xfrm>
          <a:off x="3947166" y="603433"/>
          <a:ext cx="3704925" cy="1464055"/>
        </p:xfrm>
        <a:graphic>
          <a:graphicData uri="http://schemas.openxmlformats.org/drawingml/2006/table">
            <a:tbl>
              <a:tblPr>
                <a:noFill/>
                <a:tableStyleId>{28B8ADD1-7D4B-47F3-B70A-1903FEEB8B35}</a:tableStyleId>
              </a:tblPr>
              <a:tblGrid>
                <a:gridCol w="261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0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b="1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Maße</a:t>
                      </a:r>
                      <a:endParaRPr sz="1100" b="1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b="1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mm</a:t>
                      </a:r>
                      <a:endParaRPr sz="1100" b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Länge</a:t>
                      </a: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Tiefe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Stärke</a:t>
                      </a: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" name="Google Shape;61;p13"/>
          <p:cNvSpPr/>
          <p:nvPr/>
        </p:nvSpPr>
        <p:spPr>
          <a:xfrm>
            <a:off x="559871" y="3864700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rgbClr val="000000"/>
                </a:solidFill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330 mm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9228346" y="3864700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rgbClr val="000000"/>
                </a:solidFill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330 mm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3287396" y="4779100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1/5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4882796" y="4779100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1/5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8391346" y="4779100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1/5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6637071" y="4779100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1/5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Benutzerdefiniert</PresentationFormat>
  <Paragraphs>19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Montserrat</vt:lpstr>
      <vt:lpstr>Arial</vt:lpstr>
      <vt:lpstr>Simple Light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Fabio Okraffka</cp:lastModifiedBy>
  <cp:revision>1</cp:revision>
  <dcterms:modified xsi:type="dcterms:W3CDTF">2024-08-20T10:42:45Z</dcterms:modified>
</cp:coreProperties>
</file>