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691813" cy="7559675"/>
  <p:notesSz cx="6858000" cy="9144000"/>
  <p:embeddedFontLst>
    <p:embeddedFont>
      <p:font typeface="Montserrat" panose="02000505000000020004" pitchFamily="2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381">
          <p15:clr>
            <a:srgbClr val="747775"/>
          </p15:clr>
        </p15:guide>
        <p15:guide id="2" pos="3368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647C5B4-4A18-4EA0-8546-61F59A31E01A}">
  <a:tblStyle styleId="{6647C5B4-4A18-4EA0-8546-61F59A31E0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590" y="78"/>
      </p:cViewPr>
      <p:guideLst>
        <p:guide orient="horz" pos="2381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tableStyles" Target="tableStyles.xml"/><Relationship Id="rId5" Type="http://schemas.openxmlformats.org/officeDocument/2006/relationships/font" Target="fonts/font2.fntdata"/><Relationship Id="rId10" Type="http://schemas.openxmlformats.org/officeDocument/2006/relationships/theme" Target="theme/theme1.xml"/><Relationship Id="rId4" Type="http://schemas.openxmlformats.org/officeDocument/2006/relationships/font" Target="fonts/font1.fntdata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004507" y="685800"/>
            <a:ext cx="48495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98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6050" tIns="116050" rIns="116050" bIns="11605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spcFirstLastPara="1" wrap="square" lIns="116050" tIns="116050" rIns="116050" bIns="116050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37465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marL="914400" lvl="1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marL="1371600" lvl="2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marL="1828800" lvl="3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marL="2286000" lvl="4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marL="2743200" lvl="5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marL="3200400" lvl="6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marL="3657600" lvl="7" indent="-3429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marL="4114800" lvl="8" indent="-3429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normAutofit/>
          </a:bodyPr>
          <a:lstStyle>
            <a:lvl1pPr marL="457200" lvl="0" indent="-3746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ctr" anchorCtr="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de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4" name="Google Shape;54;p13"/>
          <p:cNvPicPr preferRelativeResize="0"/>
          <p:nvPr/>
        </p:nvPicPr>
        <p:blipFill rotWithShape="1">
          <a:blip r:embed="rId3">
            <a:alphaModFix/>
          </a:blip>
          <a:srcRect l="39161" r="40176"/>
          <a:stretch/>
        </p:blipFill>
        <p:spPr>
          <a:xfrm rot="-5400000">
            <a:off x="4521875" y="-36401"/>
            <a:ext cx="1420449" cy="9717649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55" name="Google Shape;55;p13"/>
          <p:cNvGraphicFramePr/>
          <p:nvPr>
            <p:extLst>
              <p:ext uri="{D42A27DB-BD31-4B8C-83A1-F6EECF244321}">
                <p14:modId xmlns:p14="http://schemas.microsoft.com/office/powerpoint/2010/main" val="1443068201"/>
              </p:ext>
            </p:extLst>
          </p:nvPr>
        </p:nvGraphicFramePr>
        <p:xfrm>
          <a:off x="373264" y="603414"/>
          <a:ext cx="3403600" cy="2181950"/>
        </p:xfrm>
        <a:graphic>
          <a:graphicData uri="http://schemas.openxmlformats.org/drawingml/2006/table">
            <a:tbl>
              <a:tblPr>
                <a:noFill/>
                <a:tableStyleId>{6647C5B4-4A18-4EA0-8546-61F59A31E01A}</a:tableStyleId>
              </a:tblPr>
              <a:tblGrid>
                <a:gridCol w="14733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30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BE-Nr.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Finish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Holzart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Kante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115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1F1F1F"/>
                          </a:solidFill>
                          <a:highlight>
                            <a:srgbClr val="FFFFFF"/>
                          </a:highlight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Anzahl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6" name="Google Shape;56;p13"/>
          <p:cNvSpPr txBox="1"/>
          <p:nvPr/>
        </p:nvSpPr>
        <p:spPr>
          <a:xfrm>
            <a:off x="373275" y="0"/>
            <a:ext cx="10318800" cy="48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6050" tIns="116050" rIns="116050" bIns="11605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600" b="1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7 Halterungen individueller Abstand</a:t>
            </a:r>
            <a:endParaRPr sz="1600" b="1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373275" y="3166025"/>
            <a:ext cx="3101400" cy="4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700" dirty="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Draufsicht</a:t>
            </a:r>
            <a:endParaRPr sz="1700" dirty="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1316896" y="483165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1/6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graphicFrame>
        <p:nvGraphicFramePr>
          <p:cNvPr id="60" name="Google Shape;60;p13"/>
          <p:cNvGraphicFramePr/>
          <p:nvPr>
            <p:extLst>
              <p:ext uri="{D42A27DB-BD31-4B8C-83A1-F6EECF244321}">
                <p14:modId xmlns:p14="http://schemas.microsoft.com/office/powerpoint/2010/main" val="1085644759"/>
              </p:ext>
            </p:extLst>
          </p:nvPr>
        </p:nvGraphicFramePr>
        <p:xfrm>
          <a:off x="3947166" y="603433"/>
          <a:ext cx="3704925" cy="1464055"/>
        </p:xfrm>
        <a:graphic>
          <a:graphicData uri="http://schemas.openxmlformats.org/drawingml/2006/table">
            <a:tbl>
              <a:tblPr>
                <a:noFill/>
                <a:tableStyleId>{6647C5B4-4A18-4EA0-8546-61F59A31E01A}</a:tableStyleId>
              </a:tblPr>
              <a:tblGrid>
                <a:gridCol w="26186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6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035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Maße</a:t>
                      </a:r>
                      <a:endParaRPr sz="1100" b="1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b="1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mm</a:t>
                      </a:r>
                      <a:endParaRPr sz="1100" b="1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6900" marR="106900" marT="134375" marB="134375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900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Länge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1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Tiefe</a:t>
                      </a:r>
                      <a:endParaRPr sz="1100" dirty="0">
                        <a:solidFill>
                          <a:srgbClr val="000000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9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de" sz="1100" dirty="0">
                          <a:solidFill>
                            <a:srgbClr val="000000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Stärke</a:t>
                      </a: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100" dirty="0"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L="105225" marR="106900" marT="79375" marB="79375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1" name="Google Shape;61;p13"/>
          <p:cNvSpPr/>
          <p:nvPr/>
        </p:nvSpPr>
        <p:spPr>
          <a:xfrm>
            <a:off x="651821" y="39763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2" name="Google Shape;62;p13"/>
          <p:cNvSpPr/>
          <p:nvPr/>
        </p:nvSpPr>
        <p:spPr>
          <a:xfrm>
            <a:off x="9083821" y="3976375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solidFill>
                  <a:srgbClr val="000000"/>
                </a:solidFill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330 mm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3" name="Google Shape;63;p13"/>
          <p:cNvSpPr/>
          <p:nvPr/>
        </p:nvSpPr>
        <p:spPr>
          <a:xfrm>
            <a:off x="2748746" y="483165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1/6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4" name="Google Shape;64;p13"/>
          <p:cNvSpPr/>
          <p:nvPr/>
        </p:nvSpPr>
        <p:spPr>
          <a:xfrm>
            <a:off x="4127371" y="483165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1/6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5" name="Google Shape;65;p13"/>
          <p:cNvSpPr/>
          <p:nvPr/>
        </p:nvSpPr>
        <p:spPr>
          <a:xfrm>
            <a:off x="8391346" y="483165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1/6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6" name="Google Shape;66;p13"/>
          <p:cNvSpPr/>
          <p:nvPr/>
        </p:nvSpPr>
        <p:spPr>
          <a:xfrm>
            <a:off x="5570046" y="483165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1/6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67" name="Google Shape;67;p13"/>
          <p:cNvSpPr/>
          <p:nvPr/>
        </p:nvSpPr>
        <p:spPr>
          <a:xfrm>
            <a:off x="6937846" y="4831650"/>
            <a:ext cx="926400" cy="247500"/>
          </a:xfrm>
          <a:prstGeom prst="rect">
            <a:avLst/>
          </a:prstGeom>
          <a:solidFill>
            <a:srgbClr val="FFFFFF"/>
          </a:solidFill>
          <a:ln w="9525" cap="flat" cmpd="sng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de" sz="1300">
                <a:highlight>
                  <a:srgbClr val="FFF2CC"/>
                </a:highlight>
                <a:latin typeface="Montserrat"/>
                <a:ea typeface="Montserrat"/>
                <a:cs typeface="Montserrat"/>
                <a:sym typeface="Montserrat"/>
              </a:rPr>
              <a:t>1/6</a:t>
            </a:r>
            <a:endParaRPr sz="1300">
              <a:solidFill>
                <a:srgbClr val="000000"/>
              </a:solidFill>
              <a:highlight>
                <a:srgbClr val="FFF2CC"/>
              </a:highlight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Benutzerdefiniert</PresentationFormat>
  <Paragraphs>20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Montserrat</vt:lpstr>
      <vt:lpstr>Arial</vt:lpstr>
      <vt:lpstr>Simple Light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ModifiedBy>Fabio Okraffka</cp:lastModifiedBy>
  <cp:revision>1</cp:revision>
  <dcterms:modified xsi:type="dcterms:W3CDTF">2024-08-20T10:44:19Z</dcterms:modified>
</cp:coreProperties>
</file>