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0691813" cy="7559675"/>
  <p:notesSz cx="6858000" cy="9144000"/>
  <p:embeddedFontLst>
    <p:embeddedFont>
      <p:font typeface="Montserrat" panose="02000505000000020004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747775"/>
          </p15:clr>
        </p15:guide>
        <p15:guide id="2" pos="3368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647C5B4-4A18-4EA0-8546-61F59A31E01A}">
  <a:tblStyle styleId="{6647C5B4-4A18-4EA0-8546-61F59A31E01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590" y="7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tableStyles" Target="tableStyles.xml"/><Relationship Id="rId5" Type="http://schemas.openxmlformats.org/officeDocument/2006/relationships/font" Target="fonts/font2.fntdata"/><Relationship Id="rId10" Type="http://schemas.openxmlformats.org/officeDocument/2006/relationships/theme" Target="theme/theme1.xml"/><Relationship Id="rId4" Type="http://schemas.openxmlformats.org/officeDocument/2006/relationships/font" Target="fonts/font1.fntdata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04507" y="685800"/>
            <a:ext cx="4849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9812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l="39161" r="40176"/>
          <a:stretch/>
        </p:blipFill>
        <p:spPr>
          <a:xfrm rot="-5400000">
            <a:off x="4521875" y="-36401"/>
            <a:ext cx="1420449" cy="971764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5" name="Google Shape;55;p13"/>
          <p:cNvGraphicFramePr/>
          <p:nvPr>
            <p:extLst>
              <p:ext uri="{D42A27DB-BD31-4B8C-83A1-F6EECF244321}">
                <p14:modId xmlns:p14="http://schemas.microsoft.com/office/powerpoint/2010/main" val="1443068201"/>
              </p:ext>
            </p:extLst>
          </p:nvPr>
        </p:nvGraphicFramePr>
        <p:xfrm>
          <a:off x="373264" y="603414"/>
          <a:ext cx="3403600" cy="2181950"/>
        </p:xfrm>
        <a:graphic>
          <a:graphicData uri="http://schemas.openxmlformats.org/drawingml/2006/table">
            <a:tbl>
              <a:tblPr>
                <a:noFill/>
                <a:tableStyleId>{6647C5B4-4A18-4EA0-8546-61F59A31E01A}</a:tableStyleId>
              </a:tblPr>
              <a:tblGrid>
                <a:gridCol w="1473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BE-Nr.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Finish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Holzart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Kante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5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1F1F1F"/>
                          </a:solidFill>
                          <a:highlight>
                            <a:srgbClr val="FFFFFF"/>
                          </a:highlight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Anzahl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373275" y="0"/>
            <a:ext cx="10318800" cy="4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b="1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7 Halterungen individueller Abstand</a:t>
            </a:r>
            <a:endParaRPr sz="1600" b="1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73275" y="3166025"/>
            <a:ext cx="31014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700" dirty="0">
                <a:solidFill>
                  <a:schemeClr val="dk2"/>
                </a:solidFill>
                <a:latin typeface="Montserrat"/>
                <a:ea typeface="Montserrat"/>
                <a:cs typeface="Montserrat"/>
                <a:sym typeface="Montserrat"/>
              </a:rPr>
              <a:t>Draufsicht</a:t>
            </a:r>
            <a:endParaRPr sz="1700" dirty="0">
              <a:solidFill>
                <a:schemeClr val="dk2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316896" y="483165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1/6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graphicFrame>
        <p:nvGraphicFramePr>
          <p:cNvPr id="60" name="Google Shape;60;p13"/>
          <p:cNvGraphicFramePr/>
          <p:nvPr>
            <p:extLst>
              <p:ext uri="{D42A27DB-BD31-4B8C-83A1-F6EECF244321}">
                <p14:modId xmlns:p14="http://schemas.microsoft.com/office/powerpoint/2010/main" val="1085644759"/>
              </p:ext>
            </p:extLst>
          </p:nvPr>
        </p:nvGraphicFramePr>
        <p:xfrm>
          <a:off x="3947166" y="603433"/>
          <a:ext cx="3704925" cy="1464055"/>
        </p:xfrm>
        <a:graphic>
          <a:graphicData uri="http://schemas.openxmlformats.org/drawingml/2006/table">
            <a:tbl>
              <a:tblPr>
                <a:noFill/>
                <a:tableStyleId>{6647C5B4-4A18-4EA0-8546-61F59A31E01A}</a:tableStyleId>
              </a:tblPr>
              <a:tblGrid>
                <a:gridCol w="26186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6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03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b="1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Maße</a:t>
                      </a:r>
                      <a:endParaRPr sz="1100" b="1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b="1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mm</a:t>
                      </a:r>
                      <a:endParaRPr sz="1100" b="1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6900" marR="106900" marT="134375" marB="13437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9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Länge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5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Tiefe</a:t>
                      </a:r>
                      <a:endParaRPr sz="1100" dirty="0">
                        <a:solidFill>
                          <a:srgbClr val="000000"/>
                        </a:solidFill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9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100" dirty="0">
                          <a:solidFill>
                            <a:srgbClr val="000000"/>
                          </a:solidFill>
                          <a:latin typeface="Montserrat"/>
                          <a:ea typeface="Montserrat"/>
                          <a:cs typeface="Montserrat"/>
                          <a:sym typeface="Montserrat"/>
                        </a:rPr>
                        <a:t>Stärke</a:t>
                      </a: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100" dirty="0">
                        <a:latin typeface="Montserrat"/>
                        <a:ea typeface="Montserrat"/>
                        <a:cs typeface="Montserrat"/>
                        <a:sym typeface="Montserrat"/>
                      </a:endParaRPr>
                    </a:p>
                  </a:txBody>
                  <a:tcPr marL="105225" marR="106900" marT="79375" marB="7937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" name="Google Shape;61;p13"/>
          <p:cNvSpPr/>
          <p:nvPr/>
        </p:nvSpPr>
        <p:spPr>
          <a:xfrm>
            <a:off x="651821" y="39763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rgbClr val="000000"/>
                </a:solidFill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330 mm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9083821" y="3976375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solidFill>
                  <a:srgbClr val="000000"/>
                </a:solidFill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330 mm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2748746" y="483165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1/6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" name="Google Shape;64;p13"/>
          <p:cNvSpPr/>
          <p:nvPr/>
        </p:nvSpPr>
        <p:spPr>
          <a:xfrm>
            <a:off x="4127371" y="483165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1/6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5" name="Google Shape;65;p13"/>
          <p:cNvSpPr/>
          <p:nvPr/>
        </p:nvSpPr>
        <p:spPr>
          <a:xfrm>
            <a:off x="8391346" y="483165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1/6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6" name="Google Shape;66;p13"/>
          <p:cNvSpPr/>
          <p:nvPr/>
        </p:nvSpPr>
        <p:spPr>
          <a:xfrm>
            <a:off x="5570046" y="483165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1/6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6937846" y="4831650"/>
            <a:ext cx="926400" cy="247500"/>
          </a:xfrm>
          <a:prstGeom prst="rect">
            <a:avLst/>
          </a:prstGeom>
          <a:solidFill>
            <a:srgbClr val="FFFFFF"/>
          </a:solidFill>
          <a:ln w="9525" cap="flat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300">
                <a:highlight>
                  <a:srgbClr val="FFF2CC"/>
                </a:highlight>
                <a:latin typeface="Montserrat"/>
                <a:ea typeface="Montserrat"/>
                <a:cs typeface="Montserrat"/>
                <a:sym typeface="Montserrat"/>
              </a:rPr>
              <a:t>1/6</a:t>
            </a:r>
            <a:endParaRPr sz="1300">
              <a:solidFill>
                <a:srgbClr val="000000"/>
              </a:solidFill>
              <a:highlight>
                <a:srgbClr val="FFF2CC"/>
              </a:highlight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Benutzerdefiniert</PresentationFormat>
  <Paragraphs>20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Montserrat</vt:lpstr>
      <vt:lpstr>Arial</vt:lpstr>
      <vt:lpstr>Simple Light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Fabio Okraffka</cp:lastModifiedBy>
  <cp:revision>1</cp:revision>
  <dcterms:modified xsi:type="dcterms:W3CDTF">2024-08-20T10:44:19Z</dcterms:modified>
</cp:coreProperties>
</file>