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7559675"/>
  <p:notesSz cx="6858000" cy="9144000"/>
  <p:embeddedFontLst>
    <p:embeddedFont>
      <p:font typeface="Montserrat" panose="02000505000000020004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0C0A8DB-B14C-43FD-8C6A-F5522FCDD49A}">
  <a:tblStyle styleId="{60C0A8DB-B14C-43FD-8C6A-F5522FCDD4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590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07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39735" t="1320" r="40526" b="2976"/>
          <a:stretch/>
        </p:blipFill>
        <p:spPr>
          <a:xfrm rot="-5400000">
            <a:off x="4667938" y="-209438"/>
            <a:ext cx="1467400" cy="1005672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2505148810"/>
              </p:ext>
            </p:extLst>
          </p:nvPr>
        </p:nvGraphicFramePr>
        <p:xfrm>
          <a:off x="373264" y="603414"/>
          <a:ext cx="3403600" cy="2181950"/>
        </p:xfrm>
        <a:graphic>
          <a:graphicData uri="http://schemas.openxmlformats.org/drawingml/2006/table">
            <a:tbl>
              <a:tblPr>
                <a:noFill/>
                <a:tableStyleId>{60C0A8DB-B14C-43FD-8C6A-F5522FCDD49A}</a:tableStyleId>
              </a:tblPr>
              <a:tblGrid>
                <a:gridCol w="147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BE-Nr.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Finish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Holzart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Kante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Anzahl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73275" y="0"/>
            <a:ext cx="10318800" cy="4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 Halterungen individueller Abstand</a:t>
            </a:r>
            <a:endParaRPr sz="1600" b="1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73275" y="3166025"/>
            <a:ext cx="31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7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Draufsicht</a:t>
            </a:r>
            <a:endParaRPr sz="17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184621" y="46951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1/7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4087068079"/>
              </p:ext>
            </p:extLst>
          </p:nvPr>
        </p:nvGraphicFramePr>
        <p:xfrm>
          <a:off x="3947166" y="603433"/>
          <a:ext cx="3704925" cy="1464055"/>
        </p:xfrm>
        <a:graphic>
          <a:graphicData uri="http://schemas.openxmlformats.org/drawingml/2006/table">
            <a:tbl>
              <a:tblPr>
                <a:noFill/>
                <a:tableStyleId>{60C0A8DB-B14C-43FD-8C6A-F5522FCDD49A}</a:tableStyleId>
              </a:tblPr>
              <a:tblGrid>
                <a:gridCol w="261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Maße</a:t>
                      </a:r>
                      <a:endParaRPr sz="1100" b="1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mm</a:t>
                      </a:r>
                      <a:endParaRPr sz="1100"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Länge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Tiefe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Stärke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Google Shape;61;p13"/>
          <p:cNvSpPr/>
          <p:nvPr/>
        </p:nvSpPr>
        <p:spPr>
          <a:xfrm>
            <a:off x="559221" y="39763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330 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9355021" y="39763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330 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2404796" y="46951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1/7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3677596" y="46951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1/7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8768796" y="46951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1/7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4950396" y="46951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1/7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6223196" y="46951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1/7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7464946" y="46951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1/7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Benutzerdefiniert</PresentationFormat>
  <Paragraphs>21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Montserrat</vt:lpstr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Fabio Okraffka</cp:lastModifiedBy>
  <cp:revision>1</cp:revision>
  <dcterms:modified xsi:type="dcterms:W3CDTF">2024-08-20T10:45:30Z</dcterms:modified>
</cp:coreProperties>
</file>